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3" r:id="rId5"/>
    <p:sldId id="261" r:id="rId6"/>
    <p:sldId id="276" r:id="rId7"/>
    <p:sldId id="273" r:id="rId8"/>
    <p:sldId id="268" r:id="rId9"/>
    <p:sldId id="269" r:id="rId10"/>
    <p:sldId id="270" r:id="rId11"/>
    <p:sldId id="267" r:id="rId12"/>
    <p:sldId id="264" r:id="rId13"/>
    <p:sldId id="265" r:id="rId14"/>
    <p:sldId id="271" r:id="rId15"/>
    <p:sldId id="277" r:id="rId16"/>
    <p:sldId id="279" r:id="rId17"/>
    <p:sldId id="275" r:id="rId18"/>
    <p:sldId id="278" r:id="rId19"/>
    <p:sldId id="280" r:id="rId20"/>
    <p:sldId id="274" r:id="rId21"/>
    <p:sldId id="272" r:id="rId22"/>
    <p:sldId id="262" r:id="rId23"/>
  </p:sldIdLst>
  <p:sldSz cx="10691813" cy="7559675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4BC"/>
    <a:srgbClr val="DFDB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26" y="102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B074-00ED-4E02-90F7-478B2DD77305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C1A6-A0AD-43E1-9F6E-264312F08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15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B074-00ED-4E02-90F7-478B2DD77305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C1A6-A0AD-43E1-9F6E-264312F08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2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B074-00ED-4E02-90F7-478B2DD77305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C1A6-A0AD-43E1-9F6E-264312F08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536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B074-00ED-4E02-90F7-478B2DD77305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C1A6-A0AD-43E1-9F6E-264312F08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815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B074-00ED-4E02-90F7-478B2DD77305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C1A6-A0AD-43E1-9F6E-264312F08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631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B074-00ED-4E02-90F7-478B2DD77305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C1A6-A0AD-43E1-9F6E-264312F08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281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B074-00ED-4E02-90F7-478B2DD77305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C1A6-A0AD-43E1-9F6E-264312F08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535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B074-00ED-4E02-90F7-478B2DD77305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C1A6-A0AD-43E1-9F6E-264312F08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983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B074-00ED-4E02-90F7-478B2DD77305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C1A6-A0AD-43E1-9F6E-264312F08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416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B074-00ED-4E02-90F7-478B2DD77305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C1A6-A0AD-43E1-9F6E-264312F08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019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0B074-00ED-4E02-90F7-478B2DD77305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C1A6-A0AD-43E1-9F6E-264312F08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785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0B074-00ED-4E02-90F7-478B2DD77305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6C1A6-A0AD-43E1-9F6E-264312F08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38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6426" y="143222"/>
            <a:ext cx="7518400" cy="941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Государственное учреждение образования </a:t>
            </a:r>
          </a:p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«Дошкольный центр развития ребенка №1 г. Могилева»</a:t>
            </a:r>
            <a:endParaRPr lang="ru-RU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9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08069" y="2853368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02970" y="5180680"/>
            <a:ext cx="8412214" cy="1248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bg2">
                      <a:lumMod val="10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Наш любимый детский сад</a:t>
            </a:r>
            <a:endParaRPr lang="ru-RU" sz="5400" b="1" dirty="0">
              <a:ln w="66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139700">
                  <a:schemeClr val="bg2">
                    <a:lumMod val="10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902" y="1109102"/>
            <a:ext cx="5525555" cy="41441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6495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38376" y="2654366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8"/>
          <a:stretch/>
        </p:blipFill>
        <p:spPr>
          <a:xfrm>
            <a:off x="2405575" y="562650"/>
            <a:ext cx="4397988" cy="63862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" t="15167" r="11682" b="27809"/>
          <a:stretch/>
        </p:blipFill>
        <p:spPr>
          <a:xfrm>
            <a:off x="6639926" y="3052833"/>
            <a:ext cx="3817257" cy="33842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639926" y="562650"/>
            <a:ext cx="4094599" cy="1892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по физвоспитанию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Себецкая Татьяна Витольдовна</a:t>
            </a:r>
            <a:endParaRPr lang="ru-RU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31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38376" y="2654366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511" y="1765346"/>
            <a:ext cx="4004858" cy="53398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409">
            <a:off x="6804354" y="1266137"/>
            <a:ext cx="3115298" cy="41537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5705">
            <a:off x="7937271" y="4099881"/>
            <a:ext cx="2420888" cy="32278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926498" y="90971"/>
            <a:ext cx="5491722" cy="1043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Старшая медсестра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Глушакова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Светлана Владимировна</a:t>
            </a:r>
            <a:endParaRPr lang="ru-RU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70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38376" y="2654366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33" y="348342"/>
            <a:ext cx="3824025" cy="50987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610" y="2145922"/>
            <a:ext cx="3744629" cy="49928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280659" y="457611"/>
            <a:ext cx="4109436" cy="1512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Повара </a:t>
            </a:r>
          </a:p>
          <a:p>
            <a:pPr algn="ctr"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Романова </a:t>
            </a:r>
          </a:p>
          <a:p>
            <a:pPr algn="ctr"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Ольга Владимировна</a:t>
            </a:r>
            <a:endParaRPr lang="ru-RU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78941" y="5944477"/>
            <a:ext cx="43252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Толкач Галина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Васильевна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3577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38376" y="2654366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934" y="457611"/>
            <a:ext cx="4064422" cy="54192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728" y="2445808"/>
            <a:ext cx="3621676" cy="48289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6852728" y="683159"/>
            <a:ext cx="38052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Рабочая по стирке белья 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Бурда Наталья Сергеевна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5379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38376" y="2654366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32"/>
          <a:stretch/>
        </p:blipFill>
        <p:spPr>
          <a:xfrm>
            <a:off x="2467484" y="1921601"/>
            <a:ext cx="4668271" cy="50272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65" b="7245"/>
          <a:stretch/>
        </p:blipFill>
        <p:spPr>
          <a:xfrm>
            <a:off x="6937886" y="4218435"/>
            <a:ext cx="3570458" cy="2946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" b="6161"/>
          <a:stretch/>
        </p:blipFill>
        <p:spPr>
          <a:xfrm>
            <a:off x="7678058" y="457611"/>
            <a:ext cx="2631735" cy="31788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255345" y="587779"/>
            <a:ext cx="5092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Бояренко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Наталья Александровна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0204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38376" y="2654366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866" y="956603"/>
            <a:ext cx="7783352" cy="58375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275634" y="226778"/>
            <a:ext cx="4239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Чтение книг про детский сад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9782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38376" y="2654366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18" b="20749"/>
          <a:stretch/>
        </p:blipFill>
        <p:spPr>
          <a:xfrm>
            <a:off x="2256119" y="556085"/>
            <a:ext cx="3798332" cy="46089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668" y="1840750"/>
            <a:ext cx="3983221" cy="53109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731617" y="5826125"/>
            <a:ext cx="2534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 на участке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266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38376" y="2654366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" t="4466" r="1363" b="9189"/>
          <a:stretch/>
        </p:blipFill>
        <p:spPr>
          <a:xfrm>
            <a:off x="2443642" y="1364566"/>
            <a:ext cx="7744265" cy="51628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101866" y="380650"/>
            <a:ext cx="4427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Информационное поле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1986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38376" y="2654366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288" y="457611"/>
            <a:ext cx="3093499" cy="41246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8" t="1776" r="11748" b="19553"/>
          <a:stretch/>
        </p:blipFill>
        <p:spPr>
          <a:xfrm>
            <a:off x="6954968" y="1998312"/>
            <a:ext cx="3432518" cy="4669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0" b="22959"/>
          <a:stretch/>
        </p:blipFill>
        <p:spPr>
          <a:xfrm>
            <a:off x="3424300" y="4332849"/>
            <a:ext cx="3675803" cy="2982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6527672" y="457611"/>
            <a:ext cx="377577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Отражение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полученной информации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играх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8236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38376" y="2654366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28099" b="16818"/>
          <a:stretch/>
        </p:blipFill>
        <p:spPr>
          <a:xfrm>
            <a:off x="2812772" y="1698411"/>
            <a:ext cx="7207743" cy="56511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160728" y="14068"/>
            <a:ext cx="5343525" cy="158504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Вот какой у нас хороший детский сад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мы любим нежно детский сад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Утром я бегу скорее в детский сад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Вечером скажу «До встречи детский сад!»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09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217275" y="1909843"/>
            <a:ext cx="8142515" cy="97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Цель проекта: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 </a:t>
            </a:r>
            <a:endParaRPr lang="ru-RU" sz="2800" b="1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систематизировать представления о детском саде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984592" y="2580864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72629" y="555429"/>
            <a:ext cx="8050228" cy="764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 время беседы с детьми на тему «Наш детский сад», детей заинтересовал вопрос о том, где  и кто готовит еду в детском саду для детей.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68317" y="3331209"/>
            <a:ext cx="7724094" cy="3534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проекта:</a:t>
            </a:r>
            <a:b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Формировать представления детей о помещениях группы,  участках дошкольного учреждения; о труде работников дошкольного учреждения; о том, как взрослые заботятся о детях в детском саду. 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-Развивать интерес  к профессиям  работников дошкольного учреждения; проявлять доброжелательное отношение к людям.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Воспитывать у детей любовь к своему детскому саду, доброжелательное отношение к сверстникам; желание  оказывать взрослым посильную помощь.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25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188731" y="3246147"/>
            <a:ext cx="6491250" cy="179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591" y="457611"/>
            <a:ext cx="4916068" cy="36870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876" y="3876355"/>
            <a:ext cx="4457148" cy="33428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705" y="4485120"/>
            <a:ext cx="3645461" cy="27340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573" y="1281410"/>
            <a:ext cx="3124451" cy="2343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7152659" y="198806"/>
            <a:ext cx="31593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Детско-родительские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встречи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932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38376" y="2654366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96494" y="457611"/>
            <a:ext cx="605710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Праздник «Здравствуй, детский сад!»</a:t>
            </a:r>
            <a:endParaRPr lang="ru-RU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11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38376" y="2654366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98483" y="615015"/>
            <a:ext cx="7518400" cy="97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Результаты проекта</a:t>
            </a:r>
            <a:endParaRPr lang="ru-RU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18657" y="3593458"/>
            <a:ext cx="8078052" cy="97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Альбом «Кто работает в детском саду»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Настольно-печатная игра «Кому что нужно для работы»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Советы для родителей «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Как помочь ребенку 3-4 лет быстро и легко адаптироваться к детскому саду</a:t>
            </a: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»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Детско-родительские встречи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Праздник «Здравствуй, детский сад!»</a:t>
            </a:r>
            <a:endParaRPr lang="ru-RU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50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518655" y="137456"/>
            <a:ext cx="7518400" cy="97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Карта трех вопросов</a:t>
            </a:r>
            <a:endParaRPr lang="ru-RU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993556" y="2643617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68075" y="788199"/>
            <a:ext cx="8250693" cy="644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мы знаем: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Аня М.: детский сад посещает много детей;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Валерия М. и Саша С.: в детском саду дети играют 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Кирилл К.: в детском саду работают воспитатели.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мы хотим узнать: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-Люди каких профессий работают в детском саду и чем они занимаются?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-Какие помещения есть в детском саду?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Дети какого возраста ходят в детский сад?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-Что мы можем делать, чтобы детский сад был уютным и красивым?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будем узнавать?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Спросить у взрослых-сотрудников дошкольного учреждения.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Задать вопросы родителям о детском саде.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Сходить на экскурсию по детскому саду.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Прочитать про детский сад в книгах.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-Рассмотреть иллюстрации, плакаты о жизни детей в детском саду.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-Понаблюдать за работой людей разных профессий в детском саду?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50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576712" y="-40288"/>
            <a:ext cx="7518400" cy="974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План работы над проектом</a:t>
            </a:r>
            <a:endParaRPr lang="ru-RU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634146"/>
              </p:ext>
            </p:extLst>
          </p:nvPr>
        </p:nvGraphicFramePr>
        <p:xfrm>
          <a:off x="833856" y="950464"/>
          <a:ext cx="9663390" cy="6309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2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77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44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39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Общение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>
                    <a:solidFill>
                      <a:srgbClr val="DAD4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Игровая деятельность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>
                    <a:solidFill>
                      <a:srgbClr val="DAD4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Познавательная практическая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>
                    <a:solidFill>
                      <a:srgbClr val="DAD4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Художественная деятельность , трудовая деятельность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>
                    <a:solidFill>
                      <a:srgbClr val="DAD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18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Беседы: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«Наш детский сад!»,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«Моя группа», «Что ты увидел по дороге в детский сад?», «Профессии людей, работающих в детском саду»; по содержанию произведения 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Е. Янковской «Я хожу в детский сад», стихотворения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</a:t>
                      </a:r>
                      <a:r>
                        <a:rPr lang="ru-RU" sz="105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Ладонщиковой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«Про себя и про ребят»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Этюд   «Хорошо иметь друзей»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Игровые упражнения: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«Угадай, что делаю?»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«Встреча с другом»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«Назови ласково», «Узнай настроение», «Узнай, кто позвал», «Стираем бельё»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«Правила поведения в детском саду»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Проблемные вопросы: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-что будет, если не беречь игрушки?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будет, если в детский сад не привезут продукты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Рассматривание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сюжетной серии картинок «Помогаем помощнику воспитателя».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Эмпатия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рефлексия эмоционального и физического состояния другого человека («Дворник устал», «Воспитательница расстроилась из-за шалости непослушных детей»)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Рассматривание иллюстраций, сюжетных картинок «Игры детей в детском саду», « Строим из кубиков», картинок о труде сотрудников детского сада;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картины «Детский сад» 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>
                    <a:solidFill>
                      <a:srgbClr val="DAD4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Дидактические игры: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«Кому что нужно для работы в детском саду?», «Угадай, какая игрушка нарисована?»,  «А у вас», «Разложи по обручам», «Кто что делает?», «Разложи картинки по порядку», «Посмотри и опиши», «Научим Мишку правильно вести себя в детском саду», «Собери картинку», «У кого что?» «Что лишнее», «Добрые слова», «Один – много», «Радио», «Угадай, что спряталось?»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Лото «Профессии»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Словесные игры: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«Варим компот», «Ждем гостей», «Повтори за мной», «Да – нет», «Я умею», «Можно – нельзя», «Кто я?», «Укрась слово»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Сюжетно – ролевые игра «Детский сад», «Я повар»,   «</a:t>
                      </a:r>
                      <a:r>
                        <a:rPr lang="ru-RU" sz="105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Медпунк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Строительные игры: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«Детский сад»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Пальчиковые игры  «Капуста», «Тесто»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Подвижные игры: «Если нравится тебе, то делай так», «Мы весёлые ребята», Белорусские игры: «Зеркало», «Хоровод»,  «</a:t>
                      </a:r>
                      <a:r>
                        <a:rPr lang="ru-RU" sz="105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Адгадай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5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чый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галасок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 «</a:t>
                      </a:r>
                      <a:r>
                        <a:rPr lang="be-BY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 садочку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Кольца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Луллия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«Кто что делает».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Игры «Узнай по описанию», «Найди ошибку», «Что сначала, что потом?», «Найди противоположности», «Пинг-понг».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>
                    <a:solidFill>
                      <a:srgbClr val="DAD4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Экскурсии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группе;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детскому саду;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территории детского сада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прогулки в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-медкабинет «Кто лечит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ребят в детском саду?»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-на кухню «Кто готовит нам кушать?»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-в прачечную «Кто стирает бельё?»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Наблюдение за трудом помощника воспитателя, за играми старших детей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>
                    <a:solidFill>
                      <a:srgbClr val="DAD4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 произведений:     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З. Александрова «Катя в яслях»,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Н.Забила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«Ясочки садик»;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Е.Благинина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«Научу одеваться и братца», О. </a:t>
                      </a:r>
                      <a:r>
                        <a:rPr lang="ru-RU" sz="105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Высотская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«В нашем детском саду»;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e-BY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белорусских народных сказок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be-BY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 курачка пеўніка ратавала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«</a:t>
                      </a:r>
                      <a:r>
                        <a:rPr lang="be-BY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Зайкава хатка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Заучивание стихотворений: «Весело в саду у нас», «Сегодня в садик вновь, ура!»;  белорусских </a:t>
                      </a:r>
                      <a:r>
                        <a:rPr lang="be-BY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потешек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be-BY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Ушлі козы рагатыя...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be-BY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Ладачкі-ладкі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«</a:t>
                      </a:r>
                      <a:r>
                        <a:rPr lang="be-BY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Іграў я на дудцы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Загадывание загадок об игрушках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Рисование: «Моя любимая игрушка в детском саду», «Неваляшка», «Украсим домики для матрёшки», «Красивая салфетка»,   «Овощи для повара», «Витамины для игрушек»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Аппликация «В садик привезли яблоки и апельсины», «Компот из фруктов и ягод», «Украсим тарелки»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Лепка «Витамины», «Игрушки»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 Печенье для кукол»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Конструирование «Детская площадка», «Мебель  для кукол»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Обыгрывание стихотворения А. </a:t>
                      </a:r>
                      <a:r>
                        <a:rPr lang="ru-RU" sz="105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Барто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«Игрушки» с фигурками настольного театра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рассказа «Мои любимые игры в детском саду»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Трудовые поручения «Помогаем дворнику убирать листья», «помогаем помощнику воспитателя накрыть столы к обеду»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94" marR="32694" marT="0" marB="0">
                    <a:solidFill>
                      <a:srgbClr val="DAD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318341" y="663582"/>
            <a:ext cx="36679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Виды детской деятельности: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85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38376" y="2654366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8008" y="811450"/>
            <a:ext cx="7878536" cy="4397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Специально организованная деятельность:</a:t>
            </a:r>
            <a:endParaRPr lang="ru-RU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Детский сад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Программные задачи: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Систематизировать представления о детском саде. Развивать внимание, память, мышление, речь, мелкую моторику руки. Воспитывать любовь к своему детскому саду, доброжелательное отношение к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сверстникам.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Экскурсия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детскому саду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algn="just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Программные задачи: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Расширять представления детей о своем детском саде, о людях, которые в нем работают, о том, как взрослые заботятся о детях. Развивать умение ориентироваться в помещении. Воспитывать любовь к своему детскому саду, уважение к труду взрослых, желание оказывать взрослым посильную помощь.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29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38376" y="2654366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46433" y="457611"/>
            <a:ext cx="6160276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Специально организованная деятельность</a:t>
            </a:r>
            <a:endParaRPr lang="ru-RU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984" y="1306763"/>
            <a:ext cx="7353986" cy="55154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732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38376" y="2654366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886" y="997007"/>
            <a:ext cx="3932573" cy="52434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321859" y="170740"/>
            <a:ext cx="798590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Экскурсия по детскому саду</a:t>
            </a:r>
            <a:endParaRPr lang="ru-RU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64084" y="6305408"/>
            <a:ext cx="4094599" cy="1070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Заведующая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Швецова Татьяна Юрьевна</a:t>
            </a:r>
            <a:endParaRPr lang="ru-RU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25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38376" y="2654366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400" y="2090057"/>
            <a:ext cx="3785617" cy="50474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684" y="1138764"/>
            <a:ext cx="3846707" cy="51289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890721" y="183849"/>
            <a:ext cx="4764974" cy="1070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Педагог-психолог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Куцепалова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Светлана Ивановна</a:t>
            </a:r>
            <a:endParaRPr lang="ru-RU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43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img1.liveinternet.ru/images/attach/c/0/121/624/121624309_belorusskij_uzor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38376" y="2654366"/>
            <a:ext cx="6491250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41" y="1573507"/>
            <a:ext cx="3914134" cy="52188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2" t="15744" r="3584" b="29640"/>
          <a:stretch/>
        </p:blipFill>
        <p:spPr>
          <a:xfrm>
            <a:off x="5771392" y="3671532"/>
            <a:ext cx="4315333" cy="35334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1" t="27262" r="8611" b="26274"/>
          <a:stretch/>
        </p:blipFill>
        <p:spPr>
          <a:xfrm>
            <a:off x="7023231" y="457611"/>
            <a:ext cx="3216176" cy="28826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256119" y="90799"/>
            <a:ext cx="4430855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Музыкальный руководитель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Провашинская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Наталья Евгеньевна</a:t>
            </a:r>
            <a:endParaRPr lang="ru-RU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78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1515</TotalTime>
  <Words>1071</Words>
  <Application>Microsoft Office PowerPoint</Application>
  <PresentationFormat>Произвольный</PresentationFormat>
  <Paragraphs>133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Palatino Linotype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Silverado</dc:creator>
  <cp:lastModifiedBy>work</cp:lastModifiedBy>
  <cp:revision>47</cp:revision>
  <dcterms:created xsi:type="dcterms:W3CDTF">2015-10-17T05:59:00Z</dcterms:created>
  <dcterms:modified xsi:type="dcterms:W3CDTF">2019-03-04T14:50:54Z</dcterms:modified>
</cp:coreProperties>
</file>